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F7"/>
    <a:srgbClr val="EFD9E9"/>
    <a:srgbClr val="F2E2EF"/>
    <a:srgbClr val="FAF4F9"/>
    <a:srgbClr val="F1DFEE"/>
    <a:srgbClr val="ECD0E8"/>
    <a:srgbClr val="E4B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6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C5C0-1A94-4A85-92F2-1B74C165A25D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72CE-1B1D-401A-8A1C-4F38FEF6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5280" y="167639"/>
            <a:ext cx="11521440" cy="1086803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 „СОЊА МАРИНКОВИЋ“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440" y="6238558"/>
            <a:ext cx="9144000" cy="390842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АВГУСТ 2020.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" y="2868890"/>
            <a:ext cx="580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ОЛГУ БРДАР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7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67640"/>
            <a:ext cx="11308080" cy="6583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би се тако играо и певао са децом, смишљао увек нешто ново и другачије само да им одагна неке тешкоће за које још ни сами не знају шта тачно представљају.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би их у тишини љуљушкао у наручју на клупи, када су сви ван себе, како би умирио експлозију емоција?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би их спремао за школски радио и учинио их тако поносним, док  им другари спремају изненађење иза врата?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би их оберучке прихватио и са њима уживао на свим оним радионицама којима се не зна број?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5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" y="381000"/>
            <a:ext cx="11826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ово је само део... Мали део живота у школи који сте са поносом водили и са ђацима проживели. А где је све оно што сте за нас урадили...? Не може ни да стане али знате добро Ви, а и ми (иако можда некад тако не изгледа). Сигурни смо да нам нећете замерити када смо понекад на Ваше бесконачно стрпљење, смиреност и разумевање реаговали нервозно, када смо се слушали али не и чули...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" y="1051560"/>
            <a:ext cx="11582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 следећом приликом, ова школа - Ваша и наша Соња, ће Вас испратити онако како мора, ништа мање од тога, па све оно што смо желели неће бити само слово на папиру.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тада, надамо се да ће ова скромнија варијанта пренети бар део оних емоција које постоје.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249079"/>
            <a:ext cx="9144000" cy="1264920"/>
          </a:xfrm>
        </p:spPr>
        <p:txBody>
          <a:bodyPr>
            <a:normAutofit lnSpcReduction="10000"/>
          </a:bodyPr>
          <a:lstStyle/>
          <a:p>
            <a:pPr algn="l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Осмехом се обрати сваком детету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Добротом у гласу даје сигурност у школском свету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9640" y="1920240"/>
            <a:ext cx="9144000" cy="1264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Лепота њене речи смирује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решава, дечију креативност негује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9640" y="3383280"/>
            <a:ext cx="9144000" cy="1264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 је дала деци, живот цео 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свако дете у себи носи један њен део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9640" y="4922520"/>
            <a:ext cx="9144000" cy="161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Алтруиста – звучи као стручна тема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бољег објашњења нема: за добробит других себе би дала</a:t>
            </a:r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 све то од срца ХВАЛА</a:t>
            </a:r>
          </a:p>
          <a:p>
            <a:pPr algn="l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ownload Free png heart box png transparent background image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65" y="308610"/>
            <a:ext cx="7314829" cy="60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685800"/>
            <a:ext cx="5638800" cy="5704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У РЕЧИМА</a:t>
            </a:r>
          </a:p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ПОВЕРЕЊЕ.</a:t>
            </a:r>
          </a:p>
          <a:p>
            <a:pPr marL="0" indent="0" algn="ctr">
              <a:buNone/>
            </a:pPr>
            <a:endParaRPr lang="sr-Cyrl-R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У МИСЛИМА</a:t>
            </a:r>
          </a:p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ДУБИНУ.</a:t>
            </a:r>
          </a:p>
          <a:p>
            <a:pPr marL="0" indent="0" algn="ctr">
              <a:buNone/>
            </a:pPr>
            <a:endParaRPr lang="sr-Cyrl-R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У ДАВАЊУ</a:t>
            </a:r>
          </a:p>
          <a:p>
            <a:pPr marL="0" indent="0" algn="ctr">
              <a:buNone/>
            </a:pPr>
            <a:r>
              <a:rPr lang="sr-Cyrl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ЉУБАВ.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3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9000"/>
                    </a14:imgEffect>
                  </a14:imgLayer>
                </a14:imgProps>
              </a:ext>
            </a:extLst>
          </a:blip>
          <a:srcRect/>
          <a:stretch>
            <a:fillRect t="-2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1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"/>
            <a:ext cx="11795760" cy="67360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Драга наша Олга,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sr-Cyrl-R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дакле да почнемо...? Знамо добро да бисте сада најрадије уживали у занимљивим тачкама деце, њиховим плесним, глумачким и м</a:t>
            </a:r>
            <a:r>
              <a:rPr lang="sr-Cyrl-R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</a:t>
            </a: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ичким талентима. Њихова извођења најомиљенијих дечијих песмица, рецитације, као и мале грешке које се ту провуку (а све од жеље да наступ буде онакав какав доликује) измамио би </a:t>
            </a:r>
            <a:r>
              <a:rPr lang="sr-Cyrl-R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наји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sr-Cyrl-R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кренији </a:t>
            </a: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осмех на лице.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95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6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"/>
            <a:ext cx="11795760" cy="66141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Желели смо да све буде у знаку онога у чему сте највише уживали,  несебично посветили време и дивили се на Вама својствен начин. Да, ето, покушамо да Вам приредимо оно о чему свако ко ради са децом у неком тренутку поносно помисли, па се </a:t>
            </a:r>
            <a:r>
              <a:rPr lang="sr-Cyrl-RS" sz="3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чврсто држи </a:t>
            </a:r>
            <a:r>
              <a:rPr lang="sr-Cyrl-R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 осећаја - вредело је!</a:t>
            </a: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Cyrl-R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Желели смо да видите сав тај њихов труд, понос и срећу, мали страх, велику жељу и још већу радозналост када разумеју зашто све то радимо и зашто је важно. Желели смо...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4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1DF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" y="518160"/>
            <a:ext cx="11902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r-Cyrl-R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Јер, школски педагог је недовољан појам. То је само реч, која не допире ни близу онога што сте Ви били у школи и тако је далеко од свега онога чему сте тежили, што се утемељили и оставили иза себе. За све оне битне ствари које смо заједно доживели, а које дефиниција педагога не садржи, ми једноставно кажемо - Олга и асоцијација је довољна да се све разуме.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1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5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564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ОШ „СОЊА МАРИНКОВИЋ“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vanjak.vaimus@gmail.com</cp:lastModifiedBy>
  <cp:revision>17</cp:revision>
  <dcterms:created xsi:type="dcterms:W3CDTF">2020-08-26T09:20:21Z</dcterms:created>
  <dcterms:modified xsi:type="dcterms:W3CDTF">2020-08-31T15:43:03Z</dcterms:modified>
</cp:coreProperties>
</file>